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D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3" name="Shape 1"/>
          <p:cNvSpPr/>
          <p:nvPr/>
        </p:nvSpPr>
        <p:spPr>
          <a:xfrm>
            <a:off x="320040" y="0"/>
            <a:ext cx="109728" cy="6858000"/>
          </a:xfrm>
          <a:prstGeom prst="rect">
            <a:avLst/>
          </a:prstGeom>
          <a:solidFill>
            <a:srgbClr val="8AA0F8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640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0B2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ZERALI · EMR PLATFORM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822960" y="219456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Student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822960" y="37490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i="1" dirty="0">
                <a:solidFill>
                  <a:srgbClr val="F4F2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Platform Navigation Guide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822960" y="457200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AAB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Joining classes and completing task sheets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2296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400" kern="0" dirty="0">
                <a:solidFill>
                  <a:srgbClr val="8AA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v1.0  ·  zerali.app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2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F4F2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12188952" cy="36576"/>
          </a:xfrm>
          <a:prstGeom prst="rect">
            <a:avLst/>
          </a:prstGeom>
          <a:solidFill>
            <a:srgbClr val="5B7BF5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246888"/>
            <a:ext cx="502920" cy="502920"/>
          </a:xfrm>
          <a:prstGeom prst="ellipse">
            <a:avLst/>
          </a:prstGeom>
          <a:solidFill>
            <a:srgbClr val="5B7BF5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4688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143000" y="246888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ROLE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Learn and complete tasks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548640" y="1645920"/>
            <a:ext cx="4754880" cy="4480560"/>
          </a:xfrm>
          <a:prstGeom prst="roundRect">
            <a:avLst>
              <a:gd name="adj" fmla="val 3061"/>
            </a:avLst>
          </a:prstGeom>
          <a:solidFill>
            <a:srgbClr val="5B7BF5"/>
          </a:solidFill>
          <a:ln/>
        </p:spPr>
      </p:sp>
      <p:sp>
        <p:nvSpPr>
          <p:cNvPr id="9" name="Text 7"/>
          <p:cNvSpPr/>
          <p:nvPr/>
        </p:nvSpPr>
        <p:spPr>
          <a:xfrm>
            <a:off x="914400" y="2011680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0B2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A GLANCE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14400" y="2377440"/>
            <a:ext cx="402336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Students work through task sheets in their class.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914400" y="4389120"/>
            <a:ext cx="40233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F4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 in, find your class, open the task sheet, and check off each task as you go.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577840" y="1783080"/>
            <a:ext cx="73152" cy="89154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13" name="Text 11"/>
          <p:cNvSpPr/>
          <p:nvPr/>
        </p:nvSpPr>
        <p:spPr>
          <a:xfrm>
            <a:off x="5806440" y="1783080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account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806440" y="2240280"/>
            <a:ext cx="5760720" cy="4343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 in with your university email.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577840" y="2903220"/>
            <a:ext cx="73152" cy="89154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16" name="Text 14"/>
          <p:cNvSpPr/>
          <p:nvPr/>
        </p:nvSpPr>
        <p:spPr>
          <a:xfrm>
            <a:off x="5806440" y="2903220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See your classes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5806440" y="3360420"/>
            <a:ext cx="5760720" cy="4343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class you've been added to appears.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5577840" y="4023360"/>
            <a:ext cx="73152" cy="89154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19" name="Text 17"/>
          <p:cNvSpPr/>
          <p:nvPr/>
        </p:nvSpPr>
        <p:spPr>
          <a:xfrm>
            <a:off x="5806440" y="4023360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 task sheets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5806440" y="4480560"/>
            <a:ext cx="5760720" cy="4343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instructions written by your unit convenor.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577840" y="5143500"/>
            <a:ext cx="73152" cy="89154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22" name="Text 20"/>
          <p:cNvSpPr/>
          <p:nvPr/>
        </p:nvSpPr>
        <p:spPr>
          <a:xfrm>
            <a:off x="5806440" y="5143500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 progress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5806440" y="5600700"/>
            <a:ext cx="5760720" cy="4343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supervisor sees your completion in real time.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57200" y="649224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Zerali · Student Guide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0817352" y="649224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6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2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F4F2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12188952" cy="36576"/>
          </a:xfrm>
          <a:prstGeom prst="rect">
            <a:avLst/>
          </a:prstGeom>
          <a:solidFill>
            <a:srgbClr val="5B7BF5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246888"/>
            <a:ext cx="502920" cy="502920"/>
          </a:xfrm>
          <a:prstGeom prst="ellipse">
            <a:avLst/>
          </a:prstGeom>
          <a:solidFill>
            <a:srgbClr val="5B7BF5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4688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143000" y="246888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GETTING STARTED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first sign-in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822960" y="1645920"/>
            <a:ext cx="2430018" cy="4389120"/>
          </a:xfrm>
          <a:prstGeom prst="roundRect">
            <a:avLst>
              <a:gd name="adj" fmla="val 4516"/>
            </a:avLst>
          </a:prstGeom>
          <a:solidFill>
            <a:srgbClr val="FFFFFF"/>
          </a:solidFill>
          <a:ln w="12700">
            <a:solidFill>
              <a:srgbClr val="DDE6E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05840" y="1874520"/>
            <a:ext cx="640080" cy="640080"/>
          </a:xfrm>
          <a:prstGeom prst="ellipse">
            <a:avLst/>
          </a:prstGeom>
          <a:solidFill>
            <a:srgbClr val="E0B255"/>
          </a:solidFill>
          <a:ln/>
        </p:spPr>
      </p:sp>
      <p:sp>
        <p:nvSpPr>
          <p:cNvPr id="10" name="Text 8"/>
          <p:cNvSpPr/>
          <p:nvPr/>
        </p:nvSpPr>
        <p:spPr>
          <a:xfrm>
            <a:off x="1005840" y="18745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206425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 zerali.app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005840" y="3383280"/>
            <a:ext cx="2064258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link your supervisor shared. Sign in with Google or email.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3527298" y="1645920"/>
            <a:ext cx="2430018" cy="4389120"/>
          </a:xfrm>
          <a:prstGeom prst="roundRect">
            <a:avLst>
              <a:gd name="adj" fmla="val 4516"/>
            </a:avLst>
          </a:prstGeom>
          <a:solidFill>
            <a:srgbClr val="FFFFFF"/>
          </a:solidFill>
          <a:ln w="12700">
            <a:solidFill>
              <a:srgbClr val="DDE6E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710178" y="1874520"/>
            <a:ext cx="640080" cy="640080"/>
          </a:xfrm>
          <a:prstGeom prst="ellipse">
            <a:avLst/>
          </a:prstGeom>
          <a:solidFill>
            <a:srgbClr val="E0B255"/>
          </a:solidFill>
          <a:ln/>
        </p:spPr>
      </p:sp>
      <p:sp>
        <p:nvSpPr>
          <p:cNvPr id="15" name="Text 13"/>
          <p:cNvSpPr/>
          <p:nvPr/>
        </p:nvSpPr>
        <p:spPr>
          <a:xfrm>
            <a:off x="3710178" y="18745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3710178" y="2697480"/>
            <a:ext cx="206425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Find your class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3710178" y="3383280"/>
            <a:ext cx="2064258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dashboard lists every class you belong to.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6231636" y="1645920"/>
            <a:ext cx="2430018" cy="4389120"/>
          </a:xfrm>
          <a:prstGeom prst="roundRect">
            <a:avLst>
              <a:gd name="adj" fmla="val 4516"/>
            </a:avLst>
          </a:prstGeom>
          <a:solidFill>
            <a:srgbClr val="FFFFFF"/>
          </a:solidFill>
          <a:ln w="12700">
            <a:solidFill>
              <a:srgbClr val="DDE6E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414516" y="1874520"/>
            <a:ext cx="640080" cy="640080"/>
          </a:xfrm>
          <a:prstGeom prst="ellipse">
            <a:avLst/>
          </a:prstGeom>
          <a:solidFill>
            <a:srgbClr val="E0B255"/>
          </a:solidFill>
          <a:ln/>
        </p:spPr>
      </p:sp>
      <p:sp>
        <p:nvSpPr>
          <p:cNvPr id="20" name="Text 18"/>
          <p:cNvSpPr/>
          <p:nvPr/>
        </p:nvSpPr>
        <p:spPr>
          <a:xfrm>
            <a:off x="6414516" y="18745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6414516" y="2697480"/>
            <a:ext cx="206425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 the task sheet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6414516" y="3383280"/>
            <a:ext cx="2064258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into a class to read the published task sheet.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8935974" y="1645920"/>
            <a:ext cx="2430018" cy="4389120"/>
          </a:xfrm>
          <a:prstGeom prst="roundRect">
            <a:avLst>
              <a:gd name="adj" fmla="val 4516"/>
            </a:avLst>
          </a:prstGeom>
          <a:solidFill>
            <a:srgbClr val="FFFFFF"/>
          </a:solidFill>
          <a:ln w="12700">
            <a:solidFill>
              <a:srgbClr val="DDE6E8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9118854" y="1874520"/>
            <a:ext cx="640080" cy="640080"/>
          </a:xfrm>
          <a:prstGeom prst="ellipse">
            <a:avLst/>
          </a:prstGeom>
          <a:solidFill>
            <a:srgbClr val="E0B255"/>
          </a:solidFill>
          <a:ln/>
        </p:spPr>
      </p:sp>
      <p:sp>
        <p:nvSpPr>
          <p:cNvPr id="25" name="Text 23"/>
          <p:cNvSpPr/>
          <p:nvPr/>
        </p:nvSpPr>
        <p:spPr>
          <a:xfrm>
            <a:off x="9118854" y="18745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9118854" y="2697480"/>
            <a:ext cx="206425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Tick tasks complete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9118854" y="3383280"/>
            <a:ext cx="2064258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 each task as you finish. Progress saves automatically.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57200" y="649224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Zerali · Student Guide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10817352" y="649224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6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2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F4F2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12188952" cy="36576"/>
          </a:xfrm>
          <a:prstGeom prst="rect">
            <a:avLst/>
          </a:prstGeom>
          <a:solidFill>
            <a:srgbClr val="5B7BF5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246888"/>
            <a:ext cx="502920" cy="502920"/>
          </a:xfrm>
          <a:prstGeom prst="ellipse">
            <a:avLst/>
          </a:prstGeom>
          <a:solidFill>
            <a:srgbClr val="5B7BF5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4688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143000" y="246888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DURING THE UNIT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 can do every day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548640" y="1645920"/>
            <a:ext cx="4754880" cy="4480560"/>
          </a:xfrm>
          <a:prstGeom prst="roundRect">
            <a:avLst>
              <a:gd name="adj" fmla="val 3061"/>
            </a:avLst>
          </a:prstGeom>
          <a:solidFill>
            <a:srgbClr val="5B7BF5"/>
          </a:solidFill>
          <a:ln/>
        </p:spPr>
      </p:sp>
      <p:sp>
        <p:nvSpPr>
          <p:cNvPr id="9" name="Text 7"/>
          <p:cNvSpPr/>
          <p:nvPr/>
        </p:nvSpPr>
        <p:spPr>
          <a:xfrm>
            <a:off x="914400" y="2011680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0B2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USE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14400" y="2377440"/>
            <a:ext cx="402336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Quick, predictable, distraction-free.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914400" y="4389120"/>
            <a:ext cx="40233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F4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dashboard always shows the next task and the current state of every class you're in.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577840" y="1783080"/>
            <a:ext cx="73152" cy="89154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13" name="Text 11"/>
          <p:cNvSpPr/>
          <p:nvPr/>
        </p:nvSpPr>
        <p:spPr>
          <a:xfrm>
            <a:off x="5806440" y="1783080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Resume where you left off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806440" y="2240280"/>
            <a:ext cx="5760720" cy="4343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platform remembers your last position.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577840" y="2903220"/>
            <a:ext cx="73152" cy="89154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16" name="Text 14"/>
          <p:cNvSpPr/>
          <p:nvPr/>
        </p:nvSpPr>
        <p:spPr>
          <a:xfrm>
            <a:off x="5806440" y="2903220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See updates immediately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5806440" y="3360420"/>
            <a:ext cx="5760720" cy="4343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your convenor edits a task sheet, the new version loads.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5577840" y="4023360"/>
            <a:ext cx="73152" cy="89154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19" name="Text 17"/>
          <p:cNvSpPr/>
          <p:nvPr/>
        </p:nvSpPr>
        <p:spPr>
          <a:xfrm>
            <a:off x="5806440" y="4023360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Ask for help in person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5806440" y="4480560"/>
            <a:ext cx="5760720" cy="4343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supervisor sees your progress before each session.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577840" y="5143500"/>
            <a:ext cx="73152" cy="89154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22" name="Text 20"/>
          <p:cNvSpPr/>
          <p:nvPr/>
        </p:nvSpPr>
        <p:spPr>
          <a:xfrm>
            <a:off x="5806440" y="5143500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Stay focused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5806440" y="5600700"/>
            <a:ext cx="5760720" cy="4343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your classes and task sheets are visible — nothing else.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57200" y="649224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Zerali · Student Guide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0817352" y="649224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6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2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F4F2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12188952" cy="36576"/>
          </a:xfrm>
          <a:prstGeom prst="rect">
            <a:avLst/>
          </a:prstGeom>
          <a:solidFill>
            <a:srgbClr val="5B7BF5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246888"/>
            <a:ext cx="502920" cy="502920"/>
          </a:xfrm>
          <a:prstGeom prst="ellipse">
            <a:avLst/>
          </a:prstGeom>
          <a:solidFill>
            <a:srgbClr val="5B7BF5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4688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143000" y="246888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 FACTS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 don't have to worry about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822960" y="1828800"/>
            <a:ext cx="3331464" cy="27432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DE6E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2011680"/>
            <a:ext cx="3331464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5B7B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</a:t>
            </a:r>
            <a:endParaRPr lang="en-US" sz="6000" dirty="0"/>
          </a:p>
        </p:txBody>
      </p:sp>
      <p:sp>
        <p:nvSpPr>
          <p:cNvPr id="10" name="Text 8"/>
          <p:cNvSpPr/>
          <p:nvPr/>
        </p:nvSpPr>
        <p:spPr>
          <a:xfrm>
            <a:off x="960120" y="3337560"/>
            <a:ext cx="3057144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Files to download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428744" y="1828800"/>
            <a:ext cx="3331464" cy="27432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DE6E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428744" y="2011680"/>
            <a:ext cx="3331464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5B7B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</a:t>
            </a:r>
            <a:endParaRPr lang="en-US" sz="6000" dirty="0"/>
          </a:p>
        </p:txBody>
      </p:sp>
      <p:sp>
        <p:nvSpPr>
          <p:cNvPr id="13" name="Text 11"/>
          <p:cNvSpPr/>
          <p:nvPr/>
        </p:nvSpPr>
        <p:spPr>
          <a:xfrm>
            <a:off x="4565904" y="3337560"/>
            <a:ext cx="3057144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Settings to configure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8034528" y="1828800"/>
            <a:ext cx="3331464" cy="27432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DE6E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034528" y="2011680"/>
            <a:ext cx="3331464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5B7B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6000" dirty="0"/>
          </a:p>
        </p:txBody>
      </p:sp>
      <p:sp>
        <p:nvSpPr>
          <p:cNvPr id="16" name="Text 14"/>
          <p:cNvSpPr/>
          <p:nvPr/>
        </p:nvSpPr>
        <p:spPr>
          <a:xfrm>
            <a:off x="8171688" y="3337560"/>
            <a:ext cx="3057144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 for every class &amp; sheet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85800" y="4937760"/>
            <a:ext cx="10817352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supervisor and convenor handle the setup. You focus on the work.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57200" y="649224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Zerali · Student Guide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0817352" y="649224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6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61D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3" name="Text 1"/>
          <p:cNvSpPr/>
          <p:nvPr/>
        </p:nvSpPr>
        <p:spPr>
          <a:xfrm>
            <a:off x="822960" y="2560320"/>
            <a:ext cx="10515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YOU'RE READY.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822960" y="356616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F4F2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 zerali.app and sign in to get started.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822960" y="4389120"/>
            <a:ext cx="9601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AB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Need help? Visit the Information page inside the platform for a quick refresher on roles, units, and task sheets.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822960" y="62179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0B2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zerali.app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Zerali — Student Guide</dc:title>
  <dc:subject>PptxGenJS Presentation</dc:subject>
  <dc:creator>PptxGenJS</dc:creator>
  <cp:lastModifiedBy>PptxGenJS</cp:lastModifiedBy>
  <cp:revision>1</cp:revision>
  <dcterms:created xsi:type="dcterms:W3CDTF">2026-06-19T10:09:59Z</dcterms:created>
  <dcterms:modified xsi:type="dcterms:W3CDTF">2026-06-19T10:09:59Z</dcterms:modified>
</cp:coreProperties>
</file>