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146304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4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CONVENOR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173736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your unit, end to end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units, invite supervisors, assign them, group students, publish task sheets, and track every student in real time.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241280" y="475488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dirty="0">
                <a:solidFill>
                  <a:srgbClr val="000000"/>
                </a:solidFill>
              </a:rPr>
              <a:t>🏥</a:t>
            </a:r>
            <a:endParaRPr lang="en-US"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LANDING PAGE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Welcome, [your handle]!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b="1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 of every assignment across all your units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day / week / month views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"Overdue", "Due today" and "Coming up" panels on the side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your handle (top-right) anytime to return here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Assignments overview lists every task sheet, due date and class targets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046720" y="2011680"/>
            <a:ext cx="3657600" cy="3200400"/>
          </a:xfrm>
          <a:prstGeom prst="roundRect">
            <a:avLst>
              <a:gd name="adj" fmla="val 3429"/>
            </a:avLst>
          </a:prstGeom>
          <a:solidFill>
            <a:srgbClr val="111A2E"/>
          </a:solidFill>
          <a:ln w="12700">
            <a:solidFill>
              <a:srgbClr val="2F6F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0" y="21488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0" y="2651760"/>
            <a:ext cx="32918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calendar each morning to see what students owe you today and what is slipping behind.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unit &amp; upload a task sheet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Task Sheets panel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an existing unit or click + New to create one (code + name)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the task sheet (PDF, JPG, PNG, DOC or DOCX, up to 20 MB)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title, week number, due date and a short description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get an acknowledgement when the assignment is created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supervisors to units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Sysadmin / Convenor dashboard, open the supervisors list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"Assign units" on any supervisor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 every unit they are delivering — they can teach more than one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Supervisors only see task sheets, tasks and blank skins for those units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do not see student-filled records — that is your view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046720" y="2011680"/>
            <a:ext cx="3657600" cy="3200400"/>
          </a:xfrm>
          <a:prstGeom prst="roundRect">
            <a:avLst>
              <a:gd name="adj" fmla="val 3429"/>
            </a:avLst>
          </a:prstGeom>
          <a:solidFill>
            <a:srgbClr val="111A2E"/>
          </a:solidFill>
          <a:ln w="12700">
            <a:solidFill>
              <a:srgbClr val="2F6F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0" y="21488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0" y="2651760"/>
            <a:ext cx="32918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supervisor without assigned units sees nothing. Assignments unlock everything they need.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assignments &amp; edit anytime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Assignments overview, click "Edit classes" to choose who gets it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"Edit" to change title, due date or description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Clear button to remove a due date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update every supervisor and student instantly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student performance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every student across every unit on one dashboard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class, supervisor or assignment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any submitted record to read feedback and sign-off status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credentials and reset passwords from the admin tools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own the unit.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3832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your supervisors and students have everything they need.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48640" y="5029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zerali.app · Practice safely. Chart confidently. Learn continuously.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2026-06-28T06:38:49Z</dcterms:created>
  <dcterms:modified xsi:type="dcterms:W3CDTF">2026-06-28T06:38:49Z</dcterms:modified>
</cp:coreProperties>
</file>