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109728" cy="6858000"/>
          </a:xfrm>
          <a:prstGeom prst="rect">
            <a:avLst/>
          </a:prstGeom>
          <a:solidFill>
            <a:srgbClr val="8AA0F8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EMR PLATFORM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Convenor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822960" y="3749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Navigation Guide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822960" y="45720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up units, supervisors, classes, and task sheets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8AA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v1.0  ·  zerali.app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own the unit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Convenors set the stage for everyone else.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configure the unit, invite supervisors, group students into classes, and publish the task sheets that drive teaching.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 supervisors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staff who will teach classes.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 units to supervisors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which task sheets each supervisor sees.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students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Organise students into classes per supervisor.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 task sheets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instructions for every class.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Unit Convenor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Setting up a new unit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05840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005840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 the unit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05840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Convenor dashboard, add the unit code and a short description.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527298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10178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15" name="Text 13"/>
          <p:cNvSpPr/>
          <p:nvPr/>
        </p:nvSpPr>
        <p:spPr>
          <a:xfrm>
            <a:off x="3710178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710178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 supervisors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710178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supervisors by email. They appear in your Supervisors list.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31636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14516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0" name="Text 18"/>
          <p:cNvSpPr/>
          <p:nvPr/>
        </p:nvSpPr>
        <p:spPr>
          <a:xfrm>
            <a:off x="6414516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414516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students into classes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414516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classes under each supervisor and add students by email or upload.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935974" y="1645920"/>
            <a:ext cx="2430018" cy="4389120"/>
          </a:xfrm>
          <a:prstGeom prst="roundRect">
            <a:avLst>
              <a:gd name="adj" fmla="val 4516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18854" y="1874520"/>
            <a:ext cx="640080" cy="640080"/>
          </a:xfrm>
          <a:prstGeom prst="ellipse">
            <a:avLst/>
          </a:prstGeom>
          <a:solidFill>
            <a:srgbClr val="E0B255"/>
          </a:solidFill>
          <a:ln/>
        </p:spPr>
      </p:sp>
      <p:sp>
        <p:nvSpPr>
          <p:cNvPr id="25" name="Text 23"/>
          <p:cNvSpPr/>
          <p:nvPr/>
        </p:nvSpPr>
        <p:spPr>
          <a:xfrm>
            <a:off x="9118854" y="1874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9118854" y="2697480"/>
            <a:ext cx="206425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 task sheets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118854" y="3383280"/>
            <a:ext cx="2064258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task sheet once — every class in the unit gets the same version.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Unit Convenor Guide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FEATURE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Assigning units to supervisors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4754880" cy="4480560"/>
          </a:xfrm>
          <a:prstGeom prst="roundRect">
            <a:avLst>
              <a:gd name="adj" fmla="val 3061"/>
            </a:avLst>
          </a:prstGeom>
          <a:solidFill>
            <a:srgbClr val="5B7BF5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0116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377440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Decide who sees what.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438912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4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Supervisors only see task sheets for units you've assigned them — keeps their dashboard focused.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577840" y="178308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178308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Supervisors list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806440" y="224028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Convenor dashboard, find the supervisor row.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577840" y="290322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6" name="Text 14"/>
          <p:cNvSpPr/>
          <p:nvPr/>
        </p:nvSpPr>
        <p:spPr>
          <a:xfrm>
            <a:off x="5806440" y="290322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Click 'Assign units'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806440" y="336042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checkbox grid of unit codes opens for that supervisor.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577840" y="402336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402336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Tick the units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806440" y="448056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one or more units you want them to access.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577840" y="5143500"/>
            <a:ext cx="73152" cy="89154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22" name="Text 20"/>
          <p:cNvSpPr/>
          <p:nvPr/>
        </p:nvSpPr>
        <p:spPr>
          <a:xfrm>
            <a:off x="5806440" y="51435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Save assignments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806440" y="5600700"/>
            <a:ext cx="5760720" cy="4343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green ✓ confirms — their dashboard updates immediately.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Unit Convenor Guide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2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F4F2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12188952" cy="36576"/>
          </a:xfrm>
          <a:prstGeom prst="rect">
            <a:avLst/>
          </a:prstGeom>
          <a:solidFill>
            <a:srgbClr val="5B7BF5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246888"/>
            <a:ext cx="502920" cy="502920"/>
          </a:xfrm>
          <a:prstGeom prst="ellipse">
            <a:avLst/>
          </a:prstGeom>
          <a:solidFill>
            <a:srgbClr val="5B7BF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468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246888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NUMBERS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can manage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822960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∞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960120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Units per convenor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28744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28744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∞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4565904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Supervisors per unit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034528" y="1828800"/>
            <a:ext cx="3331464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DE6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34528" y="2011680"/>
            <a:ext cx="3331464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5B7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8171688" y="3337560"/>
            <a:ext cx="305714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of truth per task sheet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4937760"/>
            <a:ext cx="108173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161D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Edit a task sheet once — every class sees the update.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 · Unit Convenor Guide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817352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3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61D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0B255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56032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READY.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4F2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zerali.app and sign in to get started.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438912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help? Visit the Information page inside the platform for a quick refresher on roles, units, and task sheets.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6217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B2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zerali.app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Zerali — Unit Convenor Guide</dc:title>
  <dc:subject>PptxGenJS Presentation</dc:subject>
  <dc:creator>PptxGenJS</dc:creator>
  <cp:lastModifiedBy>PptxGenJS</cp:lastModifiedBy>
  <cp:revision>1</cp:revision>
  <dcterms:created xsi:type="dcterms:W3CDTF">2026-06-19T10:09:59Z</dcterms:created>
  <dcterms:modified xsi:type="dcterms:W3CDTF">2026-06-19T10:09:59Z</dcterms:modified>
</cp:coreProperties>
</file>