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228600"/>
          </a:xfrm>
          <a:prstGeom prst="rect">
            <a:avLst/>
          </a:prstGeom>
          <a:solidFill>
            <a:srgbClr val="2F6FED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6629400"/>
            <a:ext cx="12188952" cy="228600"/>
          </a:xfrm>
          <a:prstGeom prst="rect">
            <a:avLst/>
          </a:prstGeom>
          <a:solidFill>
            <a:srgbClr val="5EE2C4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6400800"/>
            <a:ext cx="11430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ZERALI · Zone for EMR Rehearsal, Assessment, Learning &amp; Improvement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548640" y="1280160"/>
            <a:ext cx="109728" cy="1463040"/>
          </a:xfrm>
          <a:prstGeom prst="rect">
            <a:avLst/>
          </a:prstGeom>
          <a:solidFill>
            <a:srgbClr val="5EE2C4"/>
          </a:solidFill>
          <a:ln/>
        </p:spPr>
      </p:sp>
      <p:sp>
        <p:nvSpPr>
          <p:cNvPr id="6" name="Text 4"/>
          <p:cNvSpPr/>
          <p:nvPr/>
        </p:nvSpPr>
        <p:spPr>
          <a:xfrm>
            <a:off x="822960" y="128016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spc="400" kern="0" dirty="0">
                <a:solidFill>
                  <a:srgbClr val="5EE2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STUDENT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822960" y="1737360"/>
            <a:ext cx="109728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Focus on the work</a:t>
            </a:r>
            <a:endParaRPr lang="en-US" sz="5400" dirty="0"/>
          </a:p>
        </p:txBody>
      </p:sp>
      <p:sp>
        <p:nvSpPr>
          <p:cNvPr id="8" name="Text 6"/>
          <p:cNvSpPr/>
          <p:nvPr/>
        </p:nvSpPr>
        <p:spPr>
          <a:xfrm>
            <a:off x="822960" y="301752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E6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 in, see what is due, open the right task sheet and tick tasks complete as you go.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10241280" y="4754880"/>
            <a:ext cx="13716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600" dirty="0">
                <a:solidFill>
                  <a:srgbClr val="000000"/>
                </a:solidFill>
              </a:rPr>
              <a:t>🏥</a:t>
            </a:r>
            <a:endParaRPr lang="en-US" sz="9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228600"/>
          </a:xfrm>
          <a:prstGeom prst="rect">
            <a:avLst/>
          </a:prstGeom>
          <a:solidFill>
            <a:srgbClr val="2F6FED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6629400"/>
            <a:ext cx="12188952" cy="228600"/>
          </a:xfrm>
          <a:prstGeom prst="rect">
            <a:avLst/>
          </a:prstGeom>
          <a:solidFill>
            <a:srgbClr val="5EE2C4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6400800"/>
            <a:ext cx="11430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ZERALI · Zone for EMR Rehearsal, Assessment, Learning &amp; Improvement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48640" y="502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5EE2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LANDING PAGE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548640" y="86868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Welcome, [your handle]!</a:t>
            </a:r>
            <a:endParaRPr lang="en-US" sz="3600" dirty="0"/>
          </a:p>
        </p:txBody>
      </p:sp>
      <p:sp>
        <p:nvSpPr>
          <p:cNvPr id="7" name="Shape 5"/>
          <p:cNvSpPr/>
          <p:nvPr/>
        </p:nvSpPr>
        <p:spPr>
          <a:xfrm>
            <a:off x="548640" y="1691640"/>
            <a:ext cx="1097280" cy="54864"/>
          </a:xfrm>
          <a:prstGeom prst="rect">
            <a:avLst/>
          </a:prstGeom>
          <a:solidFill>
            <a:srgbClr val="2F6FED"/>
          </a:solidFill>
          <a:ln/>
        </p:spPr>
      </p:sp>
      <p:sp>
        <p:nvSpPr>
          <p:cNvPr id="8" name="Text 6"/>
          <p:cNvSpPr/>
          <p:nvPr/>
        </p:nvSpPr>
        <p:spPr>
          <a:xfrm>
            <a:off x="640080" y="1965960"/>
            <a:ext cx="10972800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2000" b="1" dirty="0">
                <a:solidFill>
                  <a:srgbClr val="E6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Calendar of every assignment you need to complete</a:t>
            </a:r>
            <a:endParaRPr lang="en-US" sz="20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2000" dirty="0">
                <a:solidFill>
                  <a:srgbClr val="E6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Day, week and month views</a:t>
            </a:r>
            <a:endParaRPr lang="en-US" sz="20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2000" dirty="0">
                <a:solidFill>
                  <a:srgbClr val="E6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"Overdue" (red), "Due today" (green) and "Coming up" sections</a:t>
            </a:r>
            <a:endParaRPr lang="en-US" sz="20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2000" dirty="0">
                <a:solidFill>
                  <a:srgbClr val="E6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Click your handle (top-right) to come back here anytime</a:t>
            </a:r>
            <a:endParaRPr lang="en-US" sz="2000" dirty="0"/>
          </a:p>
        </p:txBody>
      </p:sp>
      <p:sp>
        <p:nvSpPr>
          <p:cNvPr id="9" name="Shape 7"/>
          <p:cNvSpPr/>
          <p:nvPr/>
        </p:nvSpPr>
        <p:spPr>
          <a:xfrm>
            <a:off x="8046720" y="2011680"/>
            <a:ext cx="3657600" cy="3200400"/>
          </a:xfrm>
          <a:prstGeom prst="roundRect">
            <a:avLst>
              <a:gd name="adj" fmla="val 3429"/>
            </a:avLst>
          </a:prstGeom>
          <a:solidFill>
            <a:srgbClr val="111A2E"/>
          </a:solidFill>
          <a:ln w="12700">
            <a:solidFill>
              <a:srgbClr val="2F6FED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229600" y="2148840"/>
            <a:ext cx="3291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5EE2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 here every time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8229600" y="2651760"/>
            <a:ext cx="3291840" cy="2468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E6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landing page tells you what to do next. Always check it first.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228600"/>
          </a:xfrm>
          <a:prstGeom prst="rect">
            <a:avLst/>
          </a:prstGeom>
          <a:solidFill>
            <a:srgbClr val="2F6FED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6629400"/>
            <a:ext cx="12188952" cy="228600"/>
          </a:xfrm>
          <a:prstGeom prst="rect">
            <a:avLst/>
          </a:prstGeom>
          <a:solidFill>
            <a:srgbClr val="5EE2C4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6400800"/>
            <a:ext cx="11430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ZERALI · Zone for EMR Rehearsal, Assessment, Learning &amp; Improvement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48640" y="502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5EE2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1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548640" y="86868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today's assignment</a:t>
            </a:r>
            <a:endParaRPr lang="en-US" sz="3600" dirty="0"/>
          </a:p>
        </p:txBody>
      </p:sp>
      <p:sp>
        <p:nvSpPr>
          <p:cNvPr id="7" name="Shape 5"/>
          <p:cNvSpPr/>
          <p:nvPr/>
        </p:nvSpPr>
        <p:spPr>
          <a:xfrm>
            <a:off x="548640" y="1691640"/>
            <a:ext cx="1097280" cy="54864"/>
          </a:xfrm>
          <a:prstGeom prst="rect">
            <a:avLst/>
          </a:prstGeom>
          <a:solidFill>
            <a:srgbClr val="2F6FED"/>
          </a:solidFill>
          <a:ln/>
        </p:spPr>
      </p:sp>
      <p:sp>
        <p:nvSpPr>
          <p:cNvPr id="8" name="Text 6"/>
          <p:cNvSpPr/>
          <p:nvPr/>
        </p:nvSpPr>
        <p:spPr>
          <a:xfrm>
            <a:off x="640080" y="1965960"/>
            <a:ext cx="10972800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2000" dirty="0">
                <a:solidFill>
                  <a:srgbClr val="E6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Look at "Due today" or the next item under "Coming up"</a:t>
            </a:r>
            <a:endParaRPr lang="en-US" sz="20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2000" dirty="0">
                <a:solidFill>
                  <a:srgbClr val="E6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Click it to open the task sheet your convenor published</a:t>
            </a:r>
            <a:endParaRPr lang="en-US" sz="20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2000" dirty="0">
                <a:solidFill>
                  <a:srgbClr val="E6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 the brief and the list of tasks</a:t>
            </a:r>
            <a:endParaRPr lang="en-US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228600"/>
          </a:xfrm>
          <a:prstGeom prst="rect">
            <a:avLst/>
          </a:prstGeom>
          <a:solidFill>
            <a:srgbClr val="2F6FED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6629400"/>
            <a:ext cx="12188952" cy="228600"/>
          </a:xfrm>
          <a:prstGeom prst="rect">
            <a:avLst/>
          </a:prstGeom>
          <a:solidFill>
            <a:srgbClr val="5EE2C4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6400800"/>
            <a:ext cx="11430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ZERALI · Zone for EMR Rehearsal, Assessment, Learning &amp; Improvement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48640" y="502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5EE2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2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548640" y="86868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 a record for the right setting</a:t>
            </a:r>
            <a:endParaRPr lang="en-US" sz="3600" dirty="0"/>
          </a:p>
        </p:txBody>
      </p:sp>
      <p:sp>
        <p:nvSpPr>
          <p:cNvPr id="7" name="Shape 5"/>
          <p:cNvSpPr/>
          <p:nvPr/>
        </p:nvSpPr>
        <p:spPr>
          <a:xfrm>
            <a:off x="548640" y="1691640"/>
            <a:ext cx="1097280" cy="54864"/>
          </a:xfrm>
          <a:prstGeom prst="rect">
            <a:avLst/>
          </a:prstGeom>
          <a:solidFill>
            <a:srgbClr val="2F6FED"/>
          </a:solidFill>
          <a:ln/>
        </p:spPr>
      </p:sp>
      <p:sp>
        <p:nvSpPr>
          <p:cNvPr id="8" name="Text 6"/>
          <p:cNvSpPr/>
          <p:nvPr/>
        </p:nvSpPr>
        <p:spPr>
          <a:xfrm>
            <a:off x="640080" y="1965960"/>
            <a:ext cx="10972800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800" dirty="0">
                <a:solidFill>
                  <a:srgbClr val="E6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Out-of-hospital — ambulance or roadside care</a:t>
            </a:r>
            <a:endParaRPr lang="en-US" sz="18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800" dirty="0">
                <a:solidFill>
                  <a:srgbClr val="E6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Community — clinic, home visit or phone consult</a:t>
            </a:r>
            <a:endParaRPr lang="en-US" sz="18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800" dirty="0">
                <a:solidFill>
                  <a:srgbClr val="E6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In-hospital — ward, inpatient stay</a:t>
            </a:r>
            <a:endParaRPr lang="en-US" sz="18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2000" dirty="0">
                <a:solidFill>
                  <a:srgbClr val="E6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Pick the setting, then fill in each tab</a:t>
            </a:r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228600"/>
          </a:xfrm>
          <a:prstGeom prst="rect">
            <a:avLst/>
          </a:prstGeom>
          <a:solidFill>
            <a:srgbClr val="2F6FED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6629400"/>
            <a:ext cx="12188952" cy="228600"/>
          </a:xfrm>
          <a:prstGeom prst="rect">
            <a:avLst/>
          </a:prstGeom>
          <a:solidFill>
            <a:srgbClr val="5EE2C4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6400800"/>
            <a:ext cx="11430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ZERALI · Zone for EMR Rehearsal, Assessment, Learning &amp; Improvement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48640" y="502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5EE2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3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548640" y="86868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Fill in tabs, attach files, submit</a:t>
            </a:r>
            <a:endParaRPr lang="en-US" sz="3600" dirty="0"/>
          </a:p>
        </p:txBody>
      </p:sp>
      <p:sp>
        <p:nvSpPr>
          <p:cNvPr id="7" name="Shape 5"/>
          <p:cNvSpPr/>
          <p:nvPr/>
        </p:nvSpPr>
        <p:spPr>
          <a:xfrm>
            <a:off x="548640" y="1691640"/>
            <a:ext cx="1097280" cy="54864"/>
          </a:xfrm>
          <a:prstGeom prst="rect">
            <a:avLst/>
          </a:prstGeom>
          <a:solidFill>
            <a:srgbClr val="2F6FED"/>
          </a:solidFill>
          <a:ln/>
        </p:spPr>
      </p:sp>
      <p:sp>
        <p:nvSpPr>
          <p:cNvPr id="8" name="Text 6"/>
          <p:cNvSpPr/>
          <p:nvPr/>
        </p:nvSpPr>
        <p:spPr>
          <a:xfrm>
            <a:off x="640080" y="1965960"/>
            <a:ext cx="10972800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2000" dirty="0">
                <a:solidFill>
                  <a:srgbClr val="E6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Some tabs are fill-in forms; others are free writing</a:t>
            </a:r>
            <a:endParaRPr lang="en-US" sz="20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2000" dirty="0">
                <a:solidFill>
                  <a:srgbClr val="E6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Press "Create record" — a "Please wait..." message shows while it loads</a:t>
            </a:r>
            <a:endParaRPr lang="en-US" sz="20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2000" dirty="0">
                <a:solidFill>
                  <a:srgbClr val="E6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Attach a photo, scan or PDF if it supports your notes</a:t>
            </a:r>
            <a:endParaRPr lang="en-US" sz="20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2000" dirty="0">
                <a:solidFill>
                  <a:srgbClr val="E6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Submit to your supervisor when you are ready</a:t>
            </a:r>
            <a:endParaRPr lang="en-US" sz="2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228600"/>
          </a:xfrm>
          <a:prstGeom prst="rect">
            <a:avLst/>
          </a:prstGeom>
          <a:solidFill>
            <a:srgbClr val="2F6FED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6629400"/>
            <a:ext cx="12188952" cy="228600"/>
          </a:xfrm>
          <a:prstGeom prst="rect">
            <a:avLst/>
          </a:prstGeom>
          <a:solidFill>
            <a:srgbClr val="5EE2C4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6400800"/>
            <a:ext cx="11430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ZERALI · Zone for EMR Rehearsal, Assessment, Learning &amp; Improvement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48640" y="502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5EE2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4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548640" y="86868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 feedback &amp; resubmit</a:t>
            </a:r>
            <a:endParaRPr lang="en-US" sz="3600" dirty="0"/>
          </a:p>
        </p:txBody>
      </p:sp>
      <p:sp>
        <p:nvSpPr>
          <p:cNvPr id="7" name="Shape 5"/>
          <p:cNvSpPr/>
          <p:nvPr/>
        </p:nvSpPr>
        <p:spPr>
          <a:xfrm>
            <a:off x="548640" y="1691640"/>
            <a:ext cx="1097280" cy="54864"/>
          </a:xfrm>
          <a:prstGeom prst="rect">
            <a:avLst/>
          </a:prstGeom>
          <a:solidFill>
            <a:srgbClr val="2F6FED"/>
          </a:solidFill>
          <a:ln/>
        </p:spPr>
      </p:sp>
      <p:sp>
        <p:nvSpPr>
          <p:cNvPr id="8" name="Text 6"/>
          <p:cNvSpPr/>
          <p:nvPr/>
        </p:nvSpPr>
        <p:spPr>
          <a:xfrm>
            <a:off x="640080" y="1965960"/>
            <a:ext cx="10972800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2000" dirty="0">
                <a:solidFill>
                  <a:srgbClr val="E6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supervisor will sign it off OR return it with feedback</a:t>
            </a:r>
            <a:endParaRPr lang="en-US" sz="20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2000" dirty="0">
                <a:solidFill>
                  <a:srgbClr val="E6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the record to read the comments</a:t>
            </a:r>
            <a:endParaRPr lang="en-US" sz="20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2000" dirty="0">
                <a:solidFill>
                  <a:srgbClr val="E6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Make changes and submit again</a:t>
            </a:r>
            <a:endParaRPr lang="en-US" sz="20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2000" dirty="0">
                <a:solidFill>
                  <a:srgbClr val="E6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Tick the task complete on your task sheet</a:t>
            </a:r>
            <a:endParaRPr lang="en-US" sz="2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228600"/>
          </a:xfrm>
          <a:prstGeom prst="rect">
            <a:avLst/>
          </a:prstGeom>
          <a:solidFill>
            <a:srgbClr val="2F6FED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6629400"/>
            <a:ext cx="12188952" cy="228600"/>
          </a:xfrm>
          <a:prstGeom prst="rect">
            <a:avLst/>
          </a:prstGeom>
          <a:solidFill>
            <a:srgbClr val="5EE2C4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6400800"/>
            <a:ext cx="11430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ZERALI · Zone for EMR Rehearsal, Assessment, Learning &amp; Improvement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48640" y="23774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Focus on the work.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548640" y="338328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E6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ZERALI keeps your assignments, deadlines and feedback in one place.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548640" y="502920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zerali.app · Practice safely. Chart confidently. Learn continuously.</a:t>
            </a: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2026-06-28T06:38:49Z</dcterms:created>
  <dcterms:modified xsi:type="dcterms:W3CDTF">2026-06-28T06:38:49Z</dcterms:modified>
</cp:coreProperties>
</file>