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28600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629400"/>
            <a:ext cx="12188952" cy="228600"/>
          </a:xfrm>
          <a:prstGeom prst="rect">
            <a:avLst/>
          </a:prstGeom>
          <a:solidFill>
            <a:srgbClr val="5EE2C4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6400800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ZERALI · Zone for EMR Rehearsal, Assessment, Learning &amp; Improvement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48640" y="1280160"/>
            <a:ext cx="109728" cy="1463040"/>
          </a:xfrm>
          <a:prstGeom prst="rect">
            <a:avLst/>
          </a:prstGeom>
          <a:solidFill>
            <a:srgbClr val="5EE2C4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128016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spc="400" kern="0" dirty="0">
                <a:solidFill>
                  <a:srgbClr val="5EE2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SUPERVISOR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22960" y="1737360"/>
            <a:ext cx="109728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 with clarity</a:t>
            </a:r>
            <a:endParaRPr lang="en-US" sz="5400" dirty="0"/>
          </a:p>
        </p:txBody>
      </p:sp>
      <p:sp>
        <p:nvSpPr>
          <p:cNvPr id="8" name="Text 6"/>
          <p:cNvSpPr/>
          <p:nvPr/>
        </p:nvSpPr>
        <p:spPr>
          <a:xfrm>
            <a:off x="822960" y="301752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 only the units assigned to you, open every task sheet, and track each student's progress in real time.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0241280" y="4754880"/>
            <a:ext cx="1371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600" dirty="0">
                <a:solidFill>
                  <a:srgbClr val="000000"/>
                </a:solidFill>
              </a:rPr>
              <a:t>🏥</a:t>
            </a:r>
            <a:endParaRPr lang="en-US" sz="9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28600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629400"/>
            <a:ext cx="12188952" cy="228600"/>
          </a:xfrm>
          <a:prstGeom prst="rect">
            <a:avLst/>
          </a:prstGeom>
          <a:solidFill>
            <a:srgbClr val="5EE2C4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6400800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ZERALI · Zone for EMR Rehearsal, Assessment, Learning &amp; Improvement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5EE2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LANDING PAGE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8686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Welcome, [your handle]!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548640" y="1691640"/>
            <a:ext cx="1097280" cy="54864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1965960"/>
            <a:ext cx="1097280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b="1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Calendar of every assignment for the units you deliver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Day, week and month views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"Overdue", "Due today" and "Coming up" panels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your handle (top-right) to return here anytime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28600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629400"/>
            <a:ext cx="12188952" cy="228600"/>
          </a:xfrm>
          <a:prstGeom prst="rect">
            <a:avLst/>
          </a:prstGeom>
          <a:solidFill>
            <a:srgbClr val="5EE2C4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6400800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ZERALI · Zone for EMR Rehearsal, Assessment, Learning &amp; Improvement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5EE2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SEE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8686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Units, task sheets and blank skins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548640" y="1691640"/>
            <a:ext cx="1097280" cy="54864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1965960"/>
            <a:ext cx="1097280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units your convenor has assigned to you appear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the task sheet for every assignment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Browse the list of tasks for each unit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View blank record templates ("skins") to prepare your teaching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8046720" y="2011680"/>
            <a:ext cx="3657600" cy="3200400"/>
          </a:xfrm>
          <a:prstGeom prst="roundRect">
            <a:avLst>
              <a:gd name="adj" fmla="val 3429"/>
            </a:avLst>
          </a:prstGeom>
          <a:solidFill>
            <a:srgbClr val="111A2E"/>
          </a:solidFill>
          <a:ln w="12700">
            <a:solidFill>
              <a:srgbClr val="2F6FE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0" y="214884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EE2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Privacy by design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229600" y="2651760"/>
            <a:ext cx="329184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do NOT see records students have filled in. Convenors handle student-level review.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28600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629400"/>
            <a:ext cx="12188952" cy="228600"/>
          </a:xfrm>
          <a:prstGeom prst="rect">
            <a:avLst/>
          </a:prstGeom>
          <a:solidFill>
            <a:srgbClr val="5EE2C4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6400800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ZERALI · Zone for EMR Rehearsal, Assessment, Learning &amp; Improvement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5EE2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8686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your calendar daily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548640" y="1691640"/>
            <a:ext cx="1097280" cy="54864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1965960"/>
            <a:ext cx="1097280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the landing page — it is your homepage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 at "Overdue" and "Due today" first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"Coming up" shows everything due in the next 7 days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Switch to month view to plan the unit ahead</a:t>
            </a:r>
            <a:endParaRPr 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28600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629400"/>
            <a:ext cx="12188952" cy="228600"/>
          </a:xfrm>
          <a:prstGeom prst="rect">
            <a:avLst/>
          </a:prstGeom>
          <a:solidFill>
            <a:srgbClr val="5EE2C4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6400800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ZERALI · Zone for EMR Rehearsal, Assessment, Learning &amp; Improvement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5EE2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8686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a task sheet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548640" y="1691640"/>
            <a:ext cx="1097280" cy="54864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1965960"/>
            <a:ext cx="1097280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the assignment from the calendar or overview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the brief, due date and which classes it is assigned to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the linked tasks to see what the student must complete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blank skin to walk through the form before class</a:t>
            </a:r>
            <a:endParaRPr lang="en-US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28600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629400"/>
            <a:ext cx="12188952" cy="228600"/>
          </a:xfrm>
          <a:prstGeom prst="rect">
            <a:avLst/>
          </a:prstGeom>
          <a:solidFill>
            <a:srgbClr val="5EE2C4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6400800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ZERALI · Zone for EMR Rehearsal, Assessment, Learning &amp; Improvement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5EE2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8686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Stay in the loop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548640" y="1691640"/>
            <a:ext cx="1097280" cy="54864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1965960"/>
            <a:ext cx="1097280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units assigned by your convenor appear automatically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something is missing, ask your convenor to assign the unit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Help button on any page for a refresher</a:t>
            </a:r>
            <a:endParaRPr lang="en-US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28600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629400"/>
            <a:ext cx="12188952" cy="228600"/>
          </a:xfrm>
          <a:prstGeom prst="rect">
            <a:avLst/>
          </a:prstGeom>
          <a:solidFill>
            <a:srgbClr val="5EE2C4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6400800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ZERALI · Zone for EMR Rehearsal, Assessment, Learning &amp; Improvement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48640" y="23774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teach the classes.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548640" y="338328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ZERALI keeps your view focused on exactly the units you deliver.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548640" y="50292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zerali.app · Practice safely. Chart confidently. Learn continuously.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2026-06-28T06:38:49Z</dcterms:created>
  <dcterms:modified xsi:type="dcterms:W3CDTF">2026-06-28T06:38:49Z</dcterms:modified>
</cp:coreProperties>
</file>